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Inter Thin" panose="02000503000000020004" pitchFamily="2" charset="0"/>
      <p:regular r:id="rId12"/>
    </p:embeddedFont>
    <p:embeddedFont>
      <p:font typeface="NeueHaasGroteskText Pro" panose="020B0504020202020204" pitchFamily="34" charset="7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86"/>
    <a:srgbClr val="4D857A"/>
    <a:srgbClr val="61A597"/>
    <a:srgbClr val="774840"/>
    <a:srgbClr val="AC615B"/>
    <a:srgbClr val="0D504A"/>
    <a:srgbClr val="062D23"/>
    <a:srgbClr val="064938"/>
    <a:srgbClr val="4A635D"/>
    <a:srgbClr val="2A0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7030"/>
  </p:normalViewPr>
  <p:slideViewPr>
    <p:cSldViewPr snapToGrid="0">
      <p:cViewPr>
        <p:scale>
          <a:sx n="38" d="100"/>
          <a:sy n="38" d="100"/>
        </p:scale>
        <p:origin x="5880" y="2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95EB-C0F5-02AA-BFBD-9B20631B7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9AA1-B2B9-B29C-67C7-EDA221119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35099-30AE-6B56-BC7A-C455F301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BC24-FD8D-DE46-8BE3-67732E8EA502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D82DA-384E-2190-76DB-F2ACAD6D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D520E-85E9-C538-D7C1-1E32D203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C814-2D4E-DE43-B4C8-91D8962FC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2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68DB-8404-11FB-9C0F-75CD9819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70A7A-6BB6-CB30-E956-B5FF6AEC8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55DF1-5282-E83C-5295-26783BE0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BC24-FD8D-DE46-8BE3-67732E8EA502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53291-B355-7DBB-9F89-1CC9CE55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61E93-AC08-FCCF-635E-58624DCC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C814-2D4E-DE43-B4C8-91D8962FC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18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A581-1949-0874-0CCB-CDEB5ACB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764E3-534B-C34A-E6EC-4910F8DA4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EBA5C-4FE4-B239-A056-48291A0B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BC24-FD8D-DE46-8BE3-67732E8EA502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FD882-232E-890D-BD5C-AFA71B88C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24ED3-EDCB-61C8-151D-885B85C4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C814-2D4E-DE43-B4C8-91D8962FC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6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24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3DC047-B769-6165-3C7D-8AC86622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13737-35BF-3114-B82F-8CBF36763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8B46C-51D8-3BE0-8884-003D5B76B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9BC24-FD8D-DE46-8BE3-67732E8EA502}" type="datetimeFigureOut">
              <a:rPr lang="en-GB" smtClean="0"/>
              <a:t>17/04/2023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69113-CC42-1FDD-31EA-3A63A9D84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DC814-2D4E-DE43-B4C8-91D8962FC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91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000" b="1" kern="1200" spc="-300" dirty="0">
          <a:gradFill>
            <a:gsLst>
              <a:gs pos="100000">
                <a:srgbClr val="6191A6"/>
              </a:gs>
              <a:gs pos="0">
                <a:srgbClr val="495A85"/>
              </a:gs>
            </a:gsLst>
            <a:lin ang="0" scaled="0"/>
          </a:gradFill>
          <a:latin typeface="NeueHaasGroteskText Pro" panose="020B0504020202020204" pitchFamily="34" charset="77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-150">
          <a:solidFill>
            <a:srgbClr val="4A5C86"/>
          </a:solidFill>
          <a:latin typeface="NeueHaasGroteskTex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-150">
          <a:solidFill>
            <a:srgbClr val="4A5C86"/>
          </a:solidFill>
          <a:latin typeface="NeueHaasGroteskTex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-150">
          <a:solidFill>
            <a:srgbClr val="4A5C86"/>
          </a:solidFill>
          <a:latin typeface="NeueHaasGroteskTex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150">
          <a:solidFill>
            <a:srgbClr val="4A5C86"/>
          </a:solidFill>
          <a:latin typeface="NeueHaasGroteskTex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150">
          <a:solidFill>
            <a:srgbClr val="4A5C86"/>
          </a:solidFill>
          <a:latin typeface="NeueHaasGroteskTex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S Slow-comp">
            <a:hlinkClick r:id="" action="ppaction://media"/>
            <a:extLst>
              <a:ext uri="{FF2B5EF4-FFF2-40B4-BE49-F238E27FC236}">
                <a16:creationId xmlns:a16="http://schemas.microsoft.com/office/drawing/2014/main" id="{8DEA1B24-0F41-C718-14B5-BED44CAFA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DE0ED4-D121-3DBB-E3AB-9A749BA6D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659" y="4389021"/>
            <a:ext cx="9144000" cy="1477328"/>
          </a:xfrm>
        </p:spPr>
        <p:txBody>
          <a:bodyPr>
            <a:spAutoFit/>
          </a:bodyPr>
          <a:lstStyle/>
          <a:p>
            <a:pPr algn="l"/>
            <a:r>
              <a:rPr lang="en-GB" sz="10000" dirty="0">
                <a:solidFill>
                  <a:schemeClr val="bg1"/>
                </a:solidFill>
              </a:rPr>
              <a:t>Midnights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246A4-2806-EC94-84B2-0BE329D22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659" y="5776813"/>
            <a:ext cx="9144000" cy="646331"/>
          </a:xfrm>
        </p:spPr>
        <p:txBody>
          <a:bodyPr>
            <a:spAutoFit/>
          </a:bodyPr>
          <a:lstStyle/>
          <a:p>
            <a:pPr algn="l"/>
            <a:r>
              <a:rPr lang="en-GB" sz="4000" spc="0" dirty="0">
                <a:solidFill>
                  <a:schemeClr val="bg1"/>
                </a:solidFill>
                <a:ea typeface="Helvetica Neue Light" panose="02000403000000020004" pitchFamily="2" charset="0"/>
                <a:cs typeface="Arial" panose="020B0604020202020204" pitchFamily="34" charset="0"/>
              </a:rPr>
              <a:t>By Taylor Swift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1D625-4B99-67CE-FA84-99CBE1D000EE}"/>
              </a:ext>
            </a:extLst>
          </p:cNvPr>
          <p:cNvSpPr txBox="1"/>
          <p:nvPr/>
        </p:nvSpPr>
        <p:spPr>
          <a:xfrm>
            <a:off x="1422400" y="-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5659DE-5B73-E4B0-B66A-9B350B483796}"/>
              </a:ext>
            </a:extLst>
          </p:cNvPr>
          <p:cNvSpPr txBox="1">
            <a:spLocks/>
          </p:cNvSpPr>
          <p:nvPr/>
        </p:nvSpPr>
        <p:spPr>
          <a:xfrm>
            <a:off x="367899" y="301900"/>
            <a:ext cx="3086501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 algn="l"/>
            <a:r>
              <a:rPr lang="en-HK" sz="1400" spc="0" dirty="0">
                <a:solidFill>
                  <a:schemeClr val="bg1"/>
                </a:solidFill>
              </a:rPr>
              <a:t>Midnights </a:t>
            </a:r>
            <a:r>
              <a:rPr lang="en-HK" sz="1400" b="0" spc="0" dirty="0">
                <a:solidFill>
                  <a:schemeClr val="bg1"/>
                </a:solidFill>
              </a:rPr>
              <a:t>By Taylor Swift</a:t>
            </a:r>
            <a:r>
              <a:rPr lang="en-HK" sz="1400" spc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40725A-90BC-D6E0-DC0D-3A520158D636}"/>
              </a:ext>
            </a:extLst>
          </p:cNvPr>
          <p:cNvSpPr txBox="1">
            <a:spLocks/>
          </p:cNvSpPr>
          <p:nvPr/>
        </p:nvSpPr>
        <p:spPr>
          <a:xfrm>
            <a:off x="8077704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8048CF-EBCB-7927-4F38-971E533CD1C8}"/>
              </a:ext>
            </a:extLst>
          </p:cNvPr>
          <p:cNvSpPr txBox="1">
            <a:spLocks/>
          </p:cNvSpPr>
          <p:nvPr/>
        </p:nvSpPr>
        <p:spPr>
          <a:xfrm>
            <a:off x="8937750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6F8A96-6A1D-8A63-EC6D-048717BFFCA2}"/>
              </a:ext>
            </a:extLst>
          </p:cNvPr>
          <p:cNvSpPr txBox="1">
            <a:spLocks/>
          </p:cNvSpPr>
          <p:nvPr/>
        </p:nvSpPr>
        <p:spPr>
          <a:xfrm>
            <a:off x="9797796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Cart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EA4875-AB59-0CA6-F3AE-991BB89EDDAB}"/>
              </a:ext>
            </a:extLst>
          </p:cNvPr>
          <p:cNvSpPr txBox="1">
            <a:spLocks/>
          </p:cNvSpPr>
          <p:nvPr/>
        </p:nvSpPr>
        <p:spPr>
          <a:xfrm>
            <a:off x="10657841" y="301900"/>
            <a:ext cx="1332000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Contact Us</a:t>
            </a:r>
          </a:p>
        </p:txBody>
      </p:sp>
      <p:pic>
        <p:nvPicPr>
          <p:cNvPr id="13" name="Picture 1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A1706FFF-8166-A6A2-D46D-849A3CFBD5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00">
            <a:off x="9833225" y="9967430"/>
            <a:ext cx="4717549" cy="4701337"/>
          </a:xfrm>
          <a:prstGeom prst="rect">
            <a:avLst/>
          </a:prstGeom>
        </p:spPr>
      </p:pic>
      <p:pic>
        <p:nvPicPr>
          <p:cNvPr id="14" name="Picture 13" descr="A blue and white circle with stars&#10;&#10;Description automatically generated with low confidence">
            <a:extLst>
              <a:ext uri="{FF2B5EF4-FFF2-40B4-BE49-F238E27FC236}">
                <a16:creationId xmlns:a16="http://schemas.microsoft.com/office/drawing/2014/main" id="{C06541AE-C317-AC49-C5A1-3C0FDDC93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483" y="12318098"/>
            <a:ext cx="4737100" cy="480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0384-C031-BF2E-0E9C-9B2C9915AF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/>
          <a:stretch/>
        </p:blipFill>
        <p:spPr>
          <a:xfrm>
            <a:off x="-1753560" y="15407004"/>
            <a:ext cx="4845267" cy="46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S Slow-comp">
            <a:hlinkClick r:id="" action="ppaction://media"/>
            <a:extLst>
              <a:ext uri="{FF2B5EF4-FFF2-40B4-BE49-F238E27FC236}">
                <a16:creationId xmlns:a16="http://schemas.microsoft.com/office/drawing/2014/main" id="{E0305930-4AFF-9A46-4E7E-A0E9AD3EB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831878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DDD2AE-1AE5-9B6A-94ED-7FE3A436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2485602"/>
            <a:ext cx="11567160" cy="2169825"/>
          </a:xfrm>
        </p:spPr>
        <p:txBody>
          <a:bodyPr>
            <a:spAutoFit/>
          </a:bodyPr>
          <a:lstStyle/>
          <a:p>
            <a:pPr algn="ctr"/>
            <a:r>
              <a:rPr lang="en-GB" sz="15000" dirty="0">
                <a:solidFill>
                  <a:schemeClr val="accent1">
                    <a:lumMod val="20000"/>
                    <a:lumOff val="80000"/>
                    <a:alpha val="50167"/>
                  </a:schemeClr>
                </a:solidFill>
              </a:rPr>
              <a:t>Bath Bombs</a:t>
            </a:r>
          </a:p>
        </p:txBody>
      </p:sp>
      <p:pic>
        <p:nvPicPr>
          <p:cNvPr id="21" name="Picture 20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70A669D-0CD5-B712-3ED8-8FF1FEAA19B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7200000">
            <a:off x="9833225" y="1269478"/>
            <a:ext cx="4717549" cy="47013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5BE6AD4-642D-D69E-03FB-C321A6704BAA}"/>
              </a:ext>
            </a:extLst>
          </p:cNvPr>
          <p:cNvSpPr txBox="1">
            <a:spLocks/>
          </p:cNvSpPr>
          <p:nvPr/>
        </p:nvSpPr>
        <p:spPr>
          <a:xfrm>
            <a:off x="367899" y="301900"/>
            <a:ext cx="3086501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 algn="l"/>
            <a:r>
              <a:rPr lang="en-HK" sz="1400" spc="0" dirty="0">
                <a:solidFill>
                  <a:schemeClr val="accent4">
                    <a:lumMod val="50000"/>
                  </a:schemeClr>
                </a:solidFill>
              </a:rPr>
              <a:t>Midnights </a:t>
            </a:r>
            <a:r>
              <a:rPr lang="en-HK" sz="1400" b="0" spc="0" dirty="0">
                <a:solidFill>
                  <a:schemeClr val="accent4">
                    <a:lumMod val="50000"/>
                  </a:schemeClr>
                </a:solidFill>
              </a:rPr>
              <a:t>By Taylor Swift</a:t>
            </a:r>
            <a:r>
              <a:rPr lang="en-HK" sz="1400" spc="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D232E5-EBD0-1D88-D6EE-598B7FF3829D}"/>
              </a:ext>
            </a:extLst>
          </p:cNvPr>
          <p:cNvSpPr txBox="1">
            <a:spLocks/>
          </p:cNvSpPr>
          <p:nvPr/>
        </p:nvSpPr>
        <p:spPr>
          <a:xfrm>
            <a:off x="8077704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accent4">
                    <a:lumMod val="50000"/>
                  </a:schemeClr>
                </a:solidFill>
              </a:rPr>
              <a:t>Home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4F6F30-2045-4364-B5A1-F1922C30A6F4}"/>
              </a:ext>
            </a:extLst>
          </p:cNvPr>
          <p:cNvSpPr txBox="1">
            <a:spLocks/>
          </p:cNvSpPr>
          <p:nvPr/>
        </p:nvSpPr>
        <p:spPr>
          <a:xfrm>
            <a:off x="8937750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accent4">
                    <a:lumMod val="50000"/>
                  </a:schemeClr>
                </a:solidFill>
              </a:rPr>
              <a:t>Shop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E48B72-C94D-C640-7E86-996E83565011}"/>
              </a:ext>
            </a:extLst>
          </p:cNvPr>
          <p:cNvSpPr txBox="1">
            <a:spLocks/>
          </p:cNvSpPr>
          <p:nvPr/>
        </p:nvSpPr>
        <p:spPr>
          <a:xfrm>
            <a:off x="9797796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accent4">
                    <a:lumMod val="50000"/>
                  </a:schemeClr>
                </a:solidFill>
              </a:rPr>
              <a:t>Cart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FFACC-DB31-6103-1A39-071BF7007C34}"/>
              </a:ext>
            </a:extLst>
          </p:cNvPr>
          <p:cNvSpPr txBox="1">
            <a:spLocks/>
          </p:cNvSpPr>
          <p:nvPr/>
        </p:nvSpPr>
        <p:spPr>
          <a:xfrm>
            <a:off x="10657841" y="301900"/>
            <a:ext cx="1332000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accent4">
                    <a:lumMod val="50000"/>
                  </a:schemeClr>
                </a:solidFill>
              </a:rPr>
              <a:t>Contact Us</a:t>
            </a:r>
          </a:p>
        </p:txBody>
      </p:sp>
      <p:pic>
        <p:nvPicPr>
          <p:cNvPr id="11" name="Picture 10" descr="A blue and white circle with stars&#10;&#10;Description automatically generated with low confidence">
            <a:extLst>
              <a:ext uri="{FF2B5EF4-FFF2-40B4-BE49-F238E27FC236}">
                <a16:creationId xmlns:a16="http://schemas.microsoft.com/office/drawing/2014/main" id="{6190049D-5B12-A7DC-6EB2-FEAC5EE1B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483" y="1210704"/>
            <a:ext cx="4737100" cy="4800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AD4C03-6453-5FED-F7A5-69DA78289E9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rcRect/>
          <a:stretch/>
        </p:blipFill>
        <p:spPr>
          <a:xfrm>
            <a:off x="-1753560" y="1267257"/>
            <a:ext cx="4845267" cy="4606514"/>
          </a:xfrm>
          <a:prstGeom prst="rect">
            <a:avLst/>
          </a:prstGeom>
        </p:spPr>
      </p:pic>
      <p:sp>
        <p:nvSpPr>
          <p:cNvPr id="17" name="Chevron 16">
            <a:extLst>
              <a:ext uri="{FF2B5EF4-FFF2-40B4-BE49-F238E27FC236}">
                <a16:creationId xmlns:a16="http://schemas.microsoft.com/office/drawing/2014/main" id="{057B391F-061D-387D-4210-27FF85C2A1B7}"/>
              </a:ext>
            </a:extLst>
          </p:cNvPr>
          <p:cNvSpPr/>
          <p:nvPr/>
        </p:nvSpPr>
        <p:spPr>
          <a:xfrm>
            <a:off x="11500338" y="3371719"/>
            <a:ext cx="285264" cy="496854"/>
          </a:xfrm>
          <a:prstGeom prst="chevron">
            <a:avLst>
              <a:gd name="adj" fmla="val 76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9ACEFDF1-7B25-F069-6900-915C9A0F302E}"/>
              </a:ext>
            </a:extLst>
          </p:cNvPr>
          <p:cNvSpPr/>
          <p:nvPr/>
        </p:nvSpPr>
        <p:spPr>
          <a:xfrm flipH="1">
            <a:off x="406978" y="3362577"/>
            <a:ext cx="285264" cy="496854"/>
          </a:xfrm>
          <a:prstGeom prst="chevron">
            <a:avLst>
              <a:gd name="adj" fmla="val 76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2" name="Picture 21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D1B0E8A2-D149-597C-AB8A-98EB1E383D9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 rot="3600000">
            <a:off x="15554416" y="1429725"/>
            <a:ext cx="5297450" cy="45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5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D2AE-1AE5-9B6A-94ED-7FE3A436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2485602"/>
            <a:ext cx="11567160" cy="2169825"/>
          </a:xfrm>
        </p:spPr>
        <p:txBody>
          <a:bodyPr>
            <a:spAutoFit/>
          </a:bodyPr>
          <a:lstStyle/>
          <a:p>
            <a:pPr algn="ctr"/>
            <a:r>
              <a:rPr lang="en-GB" sz="15000" dirty="0">
                <a:solidFill>
                  <a:schemeClr val="accent1">
                    <a:lumMod val="20000"/>
                    <a:lumOff val="80000"/>
                    <a:alpha val="50167"/>
                  </a:schemeClr>
                </a:solidFill>
              </a:rPr>
              <a:t>Bath Bombs</a:t>
            </a:r>
          </a:p>
        </p:txBody>
      </p:sp>
      <p:pic>
        <p:nvPicPr>
          <p:cNvPr id="12" name="Picture 11" descr="A blue and white circle with stars&#10;&#10;Description automatically generated with low confidence">
            <a:extLst>
              <a:ext uri="{FF2B5EF4-FFF2-40B4-BE49-F238E27FC236}">
                <a16:creationId xmlns:a16="http://schemas.microsoft.com/office/drawing/2014/main" id="{73615267-E956-2FDD-EECF-EFFA6755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2600000">
            <a:off x="-1929721" y="1210704"/>
            <a:ext cx="4737100" cy="4800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5BE6AD4-642D-D69E-03FB-C321A6704BAA}"/>
              </a:ext>
            </a:extLst>
          </p:cNvPr>
          <p:cNvSpPr txBox="1">
            <a:spLocks/>
          </p:cNvSpPr>
          <p:nvPr/>
        </p:nvSpPr>
        <p:spPr>
          <a:xfrm>
            <a:off x="367899" y="301900"/>
            <a:ext cx="3086501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 algn="l"/>
            <a:r>
              <a:rPr lang="en-HK" sz="1400" spc="0" dirty="0">
                <a:solidFill>
                  <a:schemeClr val="accent4">
                    <a:lumMod val="50000"/>
                  </a:schemeClr>
                </a:solidFill>
              </a:rPr>
              <a:t>Midnights </a:t>
            </a:r>
            <a:r>
              <a:rPr lang="en-HK" sz="1400" b="0" spc="0" dirty="0">
                <a:solidFill>
                  <a:schemeClr val="accent4">
                    <a:lumMod val="50000"/>
                  </a:schemeClr>
                </a:solidFill>
              </a:rPr>
              <a:t>By Taylor Swift</a:t>
            </a:r>
            <a:r>
              <a:rPr lang="en-HK" sz="1400" spc="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D232E5-EBD0-1D88-D6EE-598B7FF3829D}"/>
              </a:ext>
            </a:extLst>
          </p:cNvPr>
          <p:cNvSpPr txBox="1">
            <a:spLocks/>
          </p:cNvSpPr>
          <p:nvPr/>
        </p:nvSpPr>
        <p:spPr>
          <a:xfrm>
            <a:off x="8077704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accent4">
                    <a:lumMod val="50000"/>
                  </a:schemeClr>
                </a:solidFill>
              </a:rPr>
              <a:t>Home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4F6F30-2045-4364-B5A1-F1922C30A6F4}"/>
              </a:ext>
            </a:extLst>
          </p:cNvPr>
          <p:cNvSpPr txBox="1">
            <a:spLocks/>
          </p:cNvSpPr>
          <p:nvPr/>
        </p:nvSpPr>
        <p:spPr>
          <a:xfrm>
            <a:off x="8937750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accent4">
                    <a:lumMod val="50000"/>
                  </a:schemeClr>
                </a:solidFill>
              </a:rPr>
              <a:t>Shop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E48B72-C94D-C640-7E86-996E83565011}"/>
              </a:ext>
            </a:extLst>
          </p:cNvPr>
          <p:cNvSpPr txBox="1">
            <a:spLocks/>
          </p:cNvSpPr>
          <p:nvPr/>
        </p:nvSpPr>
        <p:spPr>
          <a:xfrm>
            <a:off x="9797796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accent4">
                    <a:lumMod val="50000"/>
                  </a:schemeClr>
                </a:solidFill>
              </a:rPr>
              <a:t>Cart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0FFACC-DB31-6103-1A39-071BF7007C34}"/>
              </a:ext>
            </a:extLst>
          </p:cNvPr>
          <p:cNvSpPr txBox="1">
            <a:spLocks/>
          </p:cNvSpPr>
          <p:nvPr/>
        </p:nvSpPr>
        <p:spPr>
          <a:xfrm>
            <a:off x="10657841" y="301900"/>
            <a:ext cx="1332000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accent4">
                    <a:lumMod val="50000"/>
                  </a:schemeClr>
                </a:solidFill>
              </a:rPr>
              <a:t>Contact Us</a:t>
            </a:r>
          </a:p>
        </p:txBody>
      </p:sp>
      <p:pic>
        <p:nvPicPr>
          <p:cNvPr id="13" name="Picture 12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424BDE04-2031-9A51-DDA7-7E7F40EACE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313689" y="1429725"/>
            <a:ext cx="5297450" cy="4581579"/>
          </a:xfrm>
          <a:prstGeom prst="rect">
            <a:avLst/>
          </a:prstGeom>
        </p:spPr>
      </p:pic>
      <p:pic>
        <p:nvPicPr>
          <p:cNvPr id="15" name="Picture 14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EE9AB46-3A9A-E8FF-C2EF-1B38CEC0E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3737225" y="1269478"/>
            <a:ext cx="4717549" cy="4701337"/>
          </a:xfrm>
          <a:prstGeom prst="rect">
            <a:avLst/>
          </a:prstGeom>
        </p:spPr>
      </p:pic>
      <p:sp>
        <p:nvSpPr>
          <p:cNvPr id="3" name="Chevron 2">
            <a:extLst>
              <a:ext uri="{FF2B5EF4-FFF2-40B4-BE49-F238E27FC236}">
                <a16:creationId xmlns:a16="http://schemas.microsoft.com/office/drawing/2014/main" id="{756CADE9-4861-6D2A-D223-0AD0622D50B2}"/>
              </a:ext>
            </a:extLst>
          </p:cNvPr>
          <p:cNvSpPr/>
          <p:nvPr/>
        </p:nvSpPr>
        <p:spPr>
          <a:xfrm>
            <a:off x="11500338" y="3371719"/>
            <a:ext cx="285264" cy="496854"/>
          </a:xfrm>
          <a:prstGeom prst="chevron">
            <a:avLst>
              <a:gd name="adj" fmla="val 76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30CA0717-54AB-2AAF-295C-A67C892A257C}"/>
              </a:ext>
            </a:extLst>
          </p:cNvPr>
          <p:cNvSpPr/>
          <p:nvPr/>
        </p:nvSpPr>
        <p:spPr>
          <a:xfrm flipH="1">
            <a:off x="406978" y="3362577"/>
            <a:ext cx="285264" cy="496854"/>
          </a:xfrm>
          <a:prstGeom prst="chevron">
            <a:avLst>
              <a:gd name="adj" fmla="val 76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8914A3-3919-A8EF-2E6B-9ADBA7FD47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rcRect/>
          <a:stretch/>
        </p:blipFill>
        <p:spPr>
          <a:xfrm rot="7200000">
            <a:off x="-7704833" y="1267257"/>
            <a:ext cx="4845267" cy="460651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0B6B260-6D6E-0F41-0716-48F3AB7A92DE}"/>
              </a:ext>
            </a:extLst>
          </p:cNvPr>
          <p:cNvSpPr txBox="1">
            <a:spLocks/>
          </p:cNvSpPr>
          <p:nvPr/>
        </p:nvSpPr>
        <p:spPr>
          <a:xfrm>
            <a:off x="686487" y="10059838"/>
            <a:ext cx="4560427" cy="27608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HK" sz="7600" dirty="0">
                <a:solidFill>
                  <a:schemeClr val="accent1"/>
                </a:solidFill>
              </a:rPr>
              <a:t>Lavender Haze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HK" sz="1600" b="0" spc="0" dirty="0">
                <a:solidFill>
                  <a:schemeClr val="accent1">
                    <a:alpha val="70000"/>
                  </a:schemeClr>
                </a:solidFill>
              </a:rPr>
              <a:t>Lavender is known to promote calmness and wellness, while reducing stress and anxiety.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1268A95-E50D-2454-CAAA-A5A861AABE8F}"/>
              </a:ext>
            </a:extLst>
          </p:cNvPr>
          <p:cNvSpPr txBox="1">
            <a:spLocks/>
          </p:cNvSpPr>
          <p:nvPr/>
        </p:nvSpPr>
        <p:spPr>
          <a:xfrm>
            <a:off x="686487" y="14005197"/>
            <a:ext cx="1619186" cy="4427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bg1"/>
                </a:solidFill>
              </a:rPr>
              <a:t>Add to cart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BE168E-F9F9-46CF-D39B-235BF13DCEC2}"/>
              </a:ext>
            </a:extLst>
          </p:cNvPr>
          <p:cNvSpPr txBox="1"/>
          <p:nvPr/>
        </p:nvSpPr>
        <p:spPr>
          <a:xfrm>
            <a:off x="10862053" y="-1863132"/>
            <a:ext cx="12089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0" dirty="0">
                <a:solidFill>
                  <a:schemeClr val="bg1"/>
                </a:solidFill>
                <a:latin typeface="Inter Thin" panose="02000503000000020004" pitchFamily="2" charset="0"/>
                <a:ea typeface="Inter Thin" panose="02000503000000020004" pitchFamily="2" charset="0"/>
                <a:cs typeface="Helvetica Neue" panose="02000503000000020004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2558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3A17DE1-003B-D44E-EB90-2C0E159E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" r="39"/>
          <a:stretch/>
        </p:blipFill>
        <p:spPr>
          <a:xfrm>
            <a:off x="6100710" y="6858000"/>
            <a:ext cx="609129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DAF78E-A878-9398-26AD-944C4C01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78"/>
          <a:stretch/>
        </p:blipFill>
        <p:spPr>
          <a:xfrm>
            <a:off x="6100709" y="0"/>
            <a:ext cx="609129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563BC6-61D0-6542-A858-1803D3F5A2C8}"/>
              </a:ext>
            </a:extLst>
          </p:cNvPr>
          <p:cNvSpPr txBox="1">
            <a:spLocks/>
          </p:cNvSpPr>
          <p:nvPr/>
        </p:nvSpPr>
        <p:spPr>
          <a:xfrm>
            <a:off x="367899" y="301900"/>
            <a:ext cx="3086501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 algn="l"/>
            <a:r>
              <a:rPr lang="en-HK" sz="1400" spc="0" dirty="0">
                <a:solidFill>
                  <a:schemeClr val="accent1"/>
                </a:solidFill>
              </a:rPr>
              <a:t>Midnights </a:t>
            </a:r>
            <a:r>
              <a:rPr lang="en-HK" sz="1400" b="0" spc="0" dirty="0">
                <a:solidFill>
                  <a:schemeClr val="accent1"/>
                </a:solidFill>
              </a:rPr>
              <a:t>By Taylor Swift</a:t>
            </a:r>
            <a:r>
              <a:rPr lang="en-HK" sz="1400" spc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40D7AB-1A20-912A-3EDD-3AFCFF95FAA1}"/>
              </a:ext>
            </a:extLst>
          </p:cNvPr>
          <p:cNvSpPr txBox="1">
            <a:spLocks/>
          </p:cNvSpPr>
          <p:nvPr/>
        </p:nvSpPr>
        <p:spPr>
          <a:xfrm>
            <a:off x="8077704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B5109-52C8-59FF-5179-F27F748C4944}"/>
              </a:ext>
            </a:extLst>
          </p:cNvPr>
          <p:cNvSpPr txBox="1">
            <a:spLocks/>
          </p:cNvSpPr>
          <p:nvPr/>
        </p:nvSpPr>
        <p:spPr>
          <a:xfrm>
            <a:off x="8937750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47EAE3-8FB8-083F-7524-7E8B828E1BEF}"/>
              </a:ext>
            </a:extLst>
          </p:cNvPr>
          <p:cNvSpPr txBox="1">
            <a:spLocks/>
          </p:cNvSpPr>
          <p:nvPr/>
        </p:nvSpPr>
        <p:spPr>
          <a:xfrm>
            <a:off x="9797796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Cart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36534D-55E7-A0AA-4669-49BDADF6EA2F}"/>
              </a:ext>
            </a:extLst>
          </p:cNvPr>
          <p:cNvSpPr txBox="1">
            <a:spLocks/>
          </p:cNvSpPr>
          <p:nvPr/>
        </p:nvSpPr>
        <p:spPr>
          <a:xfrm>
            <a:off x="10657841" y="301900"/>
            <a:ext cx="1332000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B1C05F-F432-3E81-C73E-1CB7A9C567F3}"/>
              </a:ext>
            </a:extLst>
          </p:cNvPr>
          <p:cNvSpPr txBox="1">
            <a:spLocks/>
          </p:cNvSpPr>
          <p:nvPr/>
        </p:nvSpPr>
        <p:spPr>
          <a:xfrm>
            <a:off x="686487" y="2097834"/>
            <a:ext cx="4560427" cy="27608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HK" sz="7600" dirty="0">
                <a:solidFill>
                  <a:schemeClr val="accent1"/>
                </a:solidFill>
              </a:rPr>
              <a:t>Lavender Haze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HK" sz="1600" b="0" spc="0" dirty="0">
                <a:solidFill>
                  <a:schemeClr val="accent1"/>
                </a:solidFill>
              </a:rPr>
              <a:t>Lavender is known to promote calmness and wellness, while reducing stress and anxiety.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D51696-A8B4-9F17-68A9-6ED3B1FDC8E5}"/>
              </a:ext>
            </a:extLst>
          </p:cNvPr>
          <p:cNvSpPr txBox="1">
            <a:spLocks/>
          </p:cNvSpPr>
          <p:nvPr/>
        </p:nvSpPr>
        <p:spPr>
          <a:xfrm>
            <a:off x="686487" y="5675202"/>
            <a:ext cx="1619186" cy="4427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bg1"/>
                </a:solidFill>
              </a:rPr>
              <a:t>Add to cart</a:t>
            </a:r>
          </a:p>
        </p:txBody>
      </p:sp>
      <p:pic>
        <p:nvPicPr>
          <p:cNvPr id="16" name="Picture 15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0C9CC3CA-7B5B-E967-8413-079ECF2CC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36" y="1754908"/>
            <a:ext cx="3359727" cy="3348182"/>
          </a:xfrm>
          <a:prstGeom prst="rect">
            <a:avLst/>
          </a:prstGeom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4175C-5EDF-630F-5499-F44F72C270A8}"/>
              </a:ext>
            </a:extLst>
          </p:cNvPr>
          <p:cNvGrpSpPr/>
          <p:nvPr/>
        </p:nvGrpSpPr>
        <p:grpSpPr>
          <a:xfrm>
            <a:off x="11677658" y="2971767"/>
            <a:ext cx="163441" cy="914463"/>
            <a:chOff x="4579654" y="-671627"/>
            <a:chExt cx="385384" cy="215625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E3B8E9-06B7-B366-C857-9F9423D886CB}"/>
                </a:ext>
              </a:extLst>
            </p:cNvPr>
            <p:cNvSpPr/>
            <p:nvPr/>
          </p:nvSpPr>
          <p:spPr>
            <a:xfrm>
              <a:off x="4579654" y="-671627"/>
              <a:ext cx="385384" cy="38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B08134-13D2-DCEC-F724-E383C4AD3E5C}"/>
                </a:ext>
              </a:extLst>
            </p:cNvPr>
            <p:cNvSpPr/>
            <p:nvPr/>
          </p:nvSpPr>
          <p:spPr>
            <a:xfrm>
              <a:off x="4652698" y="343176"/>
              <a:ext cx="239293" cy="23929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11AE23-8A61-C64B-0A60-0387B8900FF4}"/>
                </a:ext>
              </a:extLst>
            </p:cNvPr>
            <p:cNvSpPr/>
            <p:nvPr/>
          </p:nvSpPr>
          <p:spPr>
            <a:xfrm>
              <a:off x="4652698" y="1245332"/>
              <a:ext cx="239294" cy="23929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E08614C-20A9-163B-8574-90A44CB31F1F}"/>
              </a:ext>
            </a:extLst>
          </p:cNvPr>
          <p:cNvSpPr txBox="1"/>
          <p:nvPr/>
        </p:nvSpPr>
        <p:spPr>
          <a:xfrm>
            <a:off x="10823863" y="5456230"/>
            <a:ext cx="12089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0" dirty="0">
                <a:solidFill>
                  <a:schemeClr val="bg1"/>
                </a:solidFill>
                <a:latin typeface="Inter Thin" panose="02000503000000020004" pitchFamily="2" charset="0"/>
                <a:ea typeface="Inter Thin" panose="02000503000000020004" pitchFamily="2" charset="0"/>
                <a:cs typeface="Helvetica Neue" panose="02000503000000020004" pitchFamily="2" charset="0"/>
              </a:rPr>
              <a:t>01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D8DFF2F-5FC9-D589-7546-89EFD318C6B5}"/>
              </a:ext>
            </a:extLst>
          </p:cNvPr>
          <p:cNvSpPr txBox="1">
            <a:spLocks/>
          </p:cNvSpPr>
          <p:nvPr/>
        </p:nvSpPr>
        <p:spPr>
          <a:xfrm>
            <a:off x="-12248809" y="2485602"/>
            <a:ext cx="11567160" cy="2169825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 algn="ctr"/>
            <a:r>
              <a:rPr lang="en-HK" sz="15000">
                <a:solidFill>
                  <a:schemeClr val="accent1">
                    <a:lumMod val="20000"/>
                    <a:lumOff val="80000"/>
                    <a:alpha val="50167"/>
                  </a:schemeClr>
                </a:solidFill>
              </a:rPr>
              <a:t>Bath Bombs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6602F8-91E7-4E7F-802B-2FEF04EED8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3600000">
            <a:off x="7464136" y="13302872"/>
            <a:ext cx="3359727" cy="2905709"/>
          </a:xfrm>
          <a:prstGeom prst="rect">
            <a:avLst/>
          </a:prstGeom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32FDB4FF-E3F4-153B-EAA0-994E0A265FCD}"/>
              </a:ext>
            </a:extLst>
          </p:cNvPr>
          <p:cNvSpPr txBox="1">
            <a:spLocks/>
          </p:cNvSpPr>
          <p:nvPr/>
        </p:nvSpPr>
        <p:spPr>
          <a:xfrm>
            <a:off x="686487" y="12885619"/>
            <a:ext cx="4721085" cy="212064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HK" sz="7600" dirty="0" err="1">
                <a:solidFill>
                  <a:schemeClr val="accent2"/>
                </a:solidFill>
              </a:rPr>
              <a:t>Bejeweled</a:t>
            </a:r>
            <a:endParaRPr lang="en-HK" sz="76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HK" sz="1600" b="0" spc="0" dirty="0">
                <a:solidFill>
                  <a:schemeClr val="accent2">
                    <a:alpha val="70000"/>
                  </a:schemeClr>
                </a:solidFill>
              </a:rPr>
              <a:t>Adorned with beautiful jewel-toned colours that will transform your bathwater into a stunning work of art.</a:t>
            </a:r>
          </a:p>
        </p:txBody>
      </p:sp>
    </p:spTree>
    <p:extLst>
      <p:ext uri="{BB962C8B-B14F-4D97-AF65-F5344CB8AC3E}">
        <p14:creationId xmlns:p14="http://schemas.microsoft.com/office/powerpoint/2010/main" val="130580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13D3F0-C9A7-5B5A-475C-7EF9D517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" r="39"/>
          <a:stretch/>
        </p:blipFill>
        <p:spPr>
          <a:xfrm>
            <a:off x="6100710" y="6861612"/>
            <a:ext cx="609129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09FE40-6962-4180-5557-55ED3F12B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78"/>
          <a:stretch/>
        </p:blipFill>
        <p:spPr>
          <a:xfrm>
            <a:off x="6100710" y="-6867188"/>
            <a:ext cx="609129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DAF78E-A878-9398-26AD-944C4C01EB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" r="39"/>
          <a:stretch/>
        </p:blipFill>
        <p:spPr>
          <a:xfrm>
            <a:off x="6100709" y="0"/>
            <a:ext cx="609129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563BC6-61D0-6542-A858-1803D3F5A2C8}"/>
              </a:ext>
            </a:extLst>
          </p:cNvPr>
          <p:cNvSpPr txBox="1">
            <a:spLocks/>
          </p:cNvSpPr>
          <p:nvPr/>
        </p:nvSpPr>
        <p:spPr>
          <a:xfrm>
            <a:off x="367899" y="301900"/>
            <a:ext cx="3086501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 algn="l"/>
            <a:r>
              <a:rPr lang="en-HK" sz="1400" spc="0" dirty="0">
                <a:solidFill>
                  <a:schemeClr val="accent2"/>
                </a:solidFill>
              </a:rPr>
              <a:t>Midnights </a:t>
            </a:r>
            <a:r>
              <a:rPr lang="en-HK" sz="1400" b="0" spc="0" dirty="0">
                <a:solidFill>
                  <a:schemeClr val="accent2"/>
                </a:solidFill>
              </a:rPr>
              <a:t>By Taylor Swift</a:t>
            </a:r>
            <a:r>
              <a:rPr lang="en-HK" sz="1400" spc="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40D7AB-1A20-912A-3EDD-3AFCFF95FAA1}"/>
              </a:ext>
            </a:extLst>
          </p:cNvPr>
          <p:cNvSpPr txBox="1">
            <a:spLocks/>
          </p:cNvSpPr>
          <p:nvPr/>
        </p:nvSpPr>
        <p:spPr>
          <a:xfrm>
            <a:off x="8077704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B5109-52C8-59FF-5179-F27F748C4944}"/>
              </a:ext>
            </a:extLst>
          </p:cNvPr>
          <p:cNvSpPr txBox="1">
            <a:spLocks/>
          </p:cNvSpPr>
          <p:nvPr/>
        </p:nvSpPr>
        <p:spPr>
          <a:xfrm>
            <a:off x="8937750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47EAE3-8FB8-083F-7524-7E8B828E1BEF}"/>
              </a:ext>
            </a:extLst>
          </p:cNvPr>
          <p:cNvSpPr txBox="1">
            <a:spLocks/>
          </p:cNvSpPr>
          <p:nvPr/>
        </p:nvSpPr>
        <p:spPr>
          <a:xfrm>
            <a:off x="9797796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Cart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36534D-55E7-A0AA-4669-49BDADF6EA2F}"/>
              </a:ext>
            </a:extLst>
          </p:cNvPr>
          <p:cNvSpPr txBox="1">
            <a:spLocks/>
          </p:cNvSpPr>
          <p:nvPr/>
        </p:nvSpPr>
        <p:spPr>
          <a:xfrm>
            <a:off x="10657841" y="301900"/>
            <a:ext cx="1332000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B1C05F-F432-3E81-C73E-1CB7A9C567F3}"/>
              </a:ext>
            </a:extLst>
          </p:cNvPr>
          <p:cNvSpPr txBox="1">
            <a:spLocks/>
          </p:cNvSpPr>
          <p:nvPr/>
        </p:nvSpPr>
        <p:spPr>
          <a:xfrm>
            <a:off x="686487" y="2738009"/>
            <a:ext cx="4721085" cy="212064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HK" sz="7600" dirty="0" err="1">
                <a:solidFill>
                  <a:schemeClr val="accent2"/>
                </a:solidFill>
              </a:rPr>
              <a:t>Bejeweled</a:t>
            </a:r>
            <a:endParaRPr lang="en-HK" sz="76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HK" sz="1600" b="0" spc="0" dirty="0">
                <a:solidFill>
                  <a:schemeClr val="accent2">
                    <a:alpha val="70000"/>
                  </a:schemeClr>
                </a:solidFill>
              </a:rPr>
              <a:t>Adorned with beautiful jewel-toned colours that will transform your bathwater into a stunning work of art.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D51696-A8B4-9F17-68A9-6ED3B1FDC8E5}"/>
              </a:ext>
            </a:extLst>
          </p:cNvPr>
          <p:cNvSpPr txBox="1">
            <a:spLocks/>
          </p:cNvSpPr>
          <p:nvPr/>
        </p:nvSpPr>
        <p:spPr>
          <a:xfrm>
            <a:off x="686487" y="5675202"/>
            <a:ext cx="1619186" cy="4427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bg1"/>
                </a:solidFill>
              </a:rPr>
              <a:t>Add to cart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9CC3CA-7B5B-E967-8413-079ECF2C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64136" y="1976144"/>
            <a:ext cx="3359727" cy="2905709"/>
          </a:xfrm>
          <a:prstGeom prst="rect">
            <a:avLst/>
          </a:prstGeom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4175C-5EDF-630F-5499-F44F72C270A8}"/>
              </a:ext>
            </a:extLst>
          </p:cNvPr>
          <p:cNvGrpSpPr/>
          <p:nvPr/>
        </p:nvGrpSpPr>
        <p:grpSpPr>
          <a:xfrm>
            <a:off x="11677657" y="3002746"/>
            <a:ext cx="163441" cy="883484"/>
            <a:chOff x="4579652" y="-598580"/>
            <a:chExt cx="385384" cy="20832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B08134-13D2-DCEC-F724-E383C4AD3E5C}"/>
                </a:ext>
              </a:extLst>
            </p:cNvPr>
            <p:cNvSpPr/>
            <p:nvPr/>
          </p:nvSpPr>
          <p:spPr>
            <a:xfrm>
              <a:off x="4652699" y="-598580"/>
              <a:ext cx="239293" cy="23929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E3B8E9-06B7-B366-C857-9F9423D886CB}"/>
                </a:ext>
              </a:extLst>
            </p:cNvPr>
            <p:cNvSpPr/>
            <p:nvPr/>
          </p:nvSpPr>
          <p:spPr>
            <a:xfrm>
              <a:off x="4579652" y="270129"/>
              <a:ext cx="385384" cy="38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11AE23-8A61-C64B-0A60-0387B8900FF4}"/>
                </a:ext>
              </a:extLst>
            </p:cNvPr>
            <p:cNvSpPr/>
            <p:nvPr/>
          </p:nvSpPr>
          <p:spPr>
            <a:xfrm>
              <a:off x="4652698" y="1245332"/>
              <a:ext cx="239294" cy="23929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Picture 1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8CD030D2-C95F-00C6-9C86-C8A702125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175959">
            <a:off x="10649748" y="-7330335"/>
            <a:ext cx="3359727" cy="3348182"/>
          </a:xfrm>
          <a:prstGeom prst="rect">
            <a:avLst/>
          </a:prstGeom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4DB12C9-BE9D-238F-3F38-C31B399E1F6E}"/>
              </a:ext>
            </a:extLst>
          </p:cNvPr>
          <p:cNvSpPr txBox="1">
            <a:spLocks/>
          </p:cNvSpPr>
          <p:nvPr/>
        </p:nvSpPr>
        <p:spPr>
          <a:xfrm>
            <a:off x="686487" y="-4436390"/>
            <a:ext cx="4560427" cy="27608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HK" sz="7600" dirty="0">
                <a:solidFill>
                  <a:schemeClr val="accent1"/>
                </a:solidFill>
              </a:rPr>
              <a:t>Lavender Haze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HK" sz="1600" b="0" spc="0" dirty="0">
                <a:solidFill>
                  <a:schemeClr val="accent1">
                    <a:alpha val="70000"/>
                  </a:schemeClr>
                </a:solidFill>
              </a:rPr>
              <a:t>Lavender is known to promote calmness and wellness, while reducing stress and anxiety.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92C6E4-1613-48CD-11B1-FB8B25AC952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5400000">
            <a:off x="7710362" y="12469415"/>
            <a:ext cx="2867273" cy="2905709"/>
          </a:xfrm>
          <a:prstGeom prst="rect">
            <a:avLst/>
          </a:prstGeom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0CD0B79-2468-3219-4A0F-829CF759859C}"/>
              </a:ext>
            </a:extLst>
          </p:cNvPr>
          <p:cNvSpPr txBox="1">
            <a:spLocks/>
          </p:cNvSpPr>
          <p:nvPr/>
        </p:nvSpPr>
        <p:spPr>
          <a:xfrm>
            <a:off x="686487" y="12051265"/>
            <a:ext cx="4721085" cy="27608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HK" sz="7600" dirty="0">
                <a:solidFill>
                  <a:schemeClr val="accent3"/>
                </a:solidFill>
              </a:rPr>
              <a:t>Midnight Rain 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HK" sz="1600" b="0" spc="0" dirty="0">
                <a:solidFill>
                  <a:schemeClr val="accent3">
                    <a:alpha val="70000"/>
                  </a:schemeClr>
                </a:solidFill>
              </a:rPr>
              <a:t>Let this bath bomb help you find the calm after the storm and wash away the pain.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330C4-2E35-9E58-E71E-A9F3C30CC535}"/>
              </a:ext>
            </a:extLst>
          </p:cNvPr>
          <p:cNvSpPr txBox="1"/>
          <p:nvPr/>
        </p:nvSpPr>
        <p:spPr>
          <a:xfrm>
            <a:off x="10604251" y="5456230"/>
            <a:ext cx="1428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0" dirty="0">
                <a:solidFill>
                  <a:schemeClr val="bg1"/>
                </a:solidFill>
                <a:latin typeface="Inter Thin" panose="02000503000000020004" pitchFamily="2" charset="0"/>
                <a:ea typeface="Inter Thin" panose="02000503000000020004" pitchFamily="2" charset="0"/>
                <a:cs typeface="Helvetica Neue" panose="02000503000000020004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7890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BA24C6-1154-9568-9EFE-94988BBA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" r="39"/>
          <a:stretch/>
        </p:blipFill>
        <p:spPr>
          <a:xfrm>
            <a:off x="6096000" y="-6858566"/>
            <a:ext cx="609129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DAF78E-A878-9398-26AD-944C4C01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" r="39"/>
          <a:stretch/>
        </p:blipFill>
        <p:spPr>
          <a:xfrm>
            <a:off x="6100709" y="0"/>
            <a:ext cx="609129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563BC6-61D0-6542-A858-1803D3F5A2C8}"/>
              </a:ext>
            </a:extLst>
          </p:cNvPr>
          <p:cNvSpPr txBox="1">
            <a:spLocks/>
          </p:cNvSpPr>
          <p:nvPr/>
        </p:nvSpPr>
        <p:spPr>
          <a:xfrm>
            <a:off x="367899" y="301900"/>
            <a:ext cx="3086501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 algn="l"/>
            <a:r>
              <a:rPr lang="en-HK" sz="1400" spc="0" dirty="0">
                <a:solidFill>
                  <a:schemeClr val="accent3"/>
                </a:solidFill>
              </a:rPr>
              <a:t>Midnights </a:t>
            </a:r>
            <a:r>
              <a:rPr lang="en-HK" sz="1400" b="0" spc="0" dirty="0">
                <a:solidFill>
                  <a:schemeClr val="accent3"/>
                </a:solidFill>
              </a:rPr>
              <a:t>By Taylor Swift</a:t>
            </a:r>
            <a:r>
              <a:rPr lang="en-HK" sz="1400" spc="0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40D7AB-1A20-912A-3EDD-3AFCFF95FAA1}"/>
              </a:ext>
            </a:extLst>
          </p:cNvPr>
          <p:cNvSpPr txBox="1">
            <a:spLocks/>
          </p:cNvSpPr>
          <p:nvPr/>
        </p:nvSpPr>
        <p:spPr>
          <a:xfrm>
            <a:off x="8077704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B5109-52C8-59FF-5179-F27F748C4944}"/>
              </a:ext>
            </a:extLst>
          </p:cNvPr>
          <p:cNvSpPr txBox="1">
            <a:spLocks/>
          </p:cNvSpPr>
          <p:nvPr/>
        </p:nvSpPr>
        <p:spPr>
          <a:xfrm>
            <a:off x="8937750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47EAE3-8FB8-083F-7524-7E8B828E1BEF}"/>
              </a:ext>
            </a:extLst>
          </p:cNvPr>
          <p:cNvSpPr txBox="1">
            <a:spLocks/>
          </p:cNvSpPr>
          <p:nvPr/>
        </p:nvSpPr>
        <p:spPr>
          <a:xfrm>
            <a:off x="9797796" y="301900"/>
            <a:ext cx="751879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Cart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36534D-55E7-A0AA-4669-49BDADF6EA2F}"/>
              </a:ext>
            </a:extLst>
          </p:cNvPr>
          <p:cNvSpPr txBox="1">
            <a:spLocks/>
          </p:cNvSpPr>
          <p:nvPr/>
        </p:nvSpPr>
        <p:spPr>
          <a:xfrm>
            <a:off x="10657841" y="301900"/>
            <a:ext cx="1332000" cy="2862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b="0" spc="0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B1C05F-F432-3E81-C73E-1CB7A9C567F3}"/>
              </a:ext>
            </a:extLst>
          </p:cNvPr>
          <p:cNvSpPr txBox="1">
            <a:spLocks/>
          </p:cNvSpPr>
          <p:nvPr/>
        </p:nvSpPr>
        <p:spPr>
          <a:xfrm>
            <a:off x="686487" y="2097834"/>
            <a:ext cx="4721085" cy="27608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HK" sz="7600" dirty="0">
                <a:solidFill>
                  <a:schemeClr val="accent3"/>
                </a:solidFill>
              </a:rPr>
              <a:t>Midnight Rain 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HK" sz="1600" b="0" spc="0" dirty="0">
                <a:solidFill>
                  <a:schemeClr val="accent3">
                    <a:alpha val="70000"/>
                  </a:schemeClr>
                </a:solidFill>
              </a:rPr>
              <a:t>Let this bath bomb help you find the calm after the storm and wash away the pain.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D51696-A8B4-9F17-68A9-6ED3B1FDC8E5}"/>
              </a:ext>
            </a:extLst>
          </p:cNvPr>
          <p:cNvSpPr txBox="1">
            <a:spLocks/>
          </p:cNvSpPr>
          <p:nvPr/>
        </p:nvSpPr>
        <p:spPr>
          <a:xfrm>
            <a:off x="686487" y="5675202"/>
            <a:ext cx="1619186" cy="44274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r>
              <a:rPr lang="en-HK" sz="1400" spc="0" dirty="0">
                <a:solidFill>
                  <a:schemeClr val="bg1"/>
                </a:solidFill>
              </a:rPr>
              <a:t>Add to cart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9CC3CA-7B5B-E967-8413-079ECF2CC6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10363" y="1976144"/>
            <a:ext cx="2867273" cy="2905709"/>
          </a:xfrm>
          <a:prstGeom prst="rect">
            <a:avLst/>
          </a:prstGeom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4175C-5EDF-630F-5499-F44F72C270A8}"/>
              </a:ext>
            </a:extLst>
          </p:cNvPr>
          <p:cNvGrpSpPr/>
          <p:nvPr/>
        </p:nvGrpSpPr>
        <p:grpSpPr>
          <a:xfrm>
            <a:off x="11677657" y="3002746"/>
            <a:ext cx="163441" cy="914462"/>
            <a:chOff x="4579652" y="-598580"/>
            <a:chExt cx="385384" cy="21562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B08134-13D2-DCEC-F724-E383C4AD3E5C}"/>
                </a:ext>
              </a:extLst>
            </p:cNvPr>
            <p:cNvSpPr/>
            <p:nvPr/>
          </p:nvSpPr>
          <p:spPr>
            <a:xfrm>
              <a:off x="4652699" y="-598580"/>
              <a:ext cx="239293" cy="23929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11AE23-8A61-C64B-0A60-0387B8900FF4}"/>
                </a:ext>
              </a:extLst>
            </p:cNvPr>
            <p:cNvSpPr/>
            <p:nvPr/>
          </p:nvSpPr>
          <p:spPr>
            <a:xfrm>
              <a:off x="4652699" y="343176"/>
              <a:ext cx="239293" cy="23929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E3B8E9-06B7-B366-C857-9F9423D886CB}"/>
                </a:ext>
              </a:extLst>
            </p:cNvPr>
            <p:cNvSpPr/>
            <p:nvPr/>
          </p:nvSpPr>
          <p:spPr>
            <a:xfrm>
              <a:off x="4579652" y="1172286"/>
              <a:ext cx="385384" cy="38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8382EC0-5849-0595-989F-97F30EA9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800000">
            <a:off x="10309978" y="-7601292"/>
            <a:ext cx="3359727" cy="2905709"/>
          </a:xfrm>
          <a:prstGeom prst="rect">
            <a:avLst/>
          </a:prstGeom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B25D6FA-4407-E2B5-3BE9-EFEBA7B456BA}"/>
              </a:ext>
            </a:extLst>
          </p:cNvPr>
          <p:cNvSpPr txBox="1">
            <a:spLocks/>
          </p:cNvSpPr>
          <p:nvPr/>
        </p:nvSpPr>
        <p:spPr>
          <a:xfrm>
            <a:off x="686487" y="-5313172"/>
            <a:ext cx="4721085" cy="212064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b="1" kern="1200" spc="-300" dirty="0">
                <a:gradFill>
                  <a:gsLst>
                    <a:gs pos="100000">
                      <a:srgbClr val="6191A6"/>
                    </a:gs>
                    <a:gs pos="0">
                      <a:srgbClr val="495A85"/>
                    </a:gs>
                  </a:gsLst>
                  <a:lin ang="0" scaled="0"/>
                </a:gradFill>
                <a:latin typeface="NeueHaasGroteskText Pro" panose="020B0504020202020204" pitchFamily="34" charset="77"/>
                <a:ea typeface="+mn-ea"/>
                <a:cs typeface="+mn-cs"/>
              </a:defRPr>
            </a:lvl1pPr>
          </a:lstStyle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en-HK" sz="7600" dirty="0" err="1">
                <a:solidFill>
                  <a:schemeClr val="accent2"/>
                </a:solidFill>
              </a:rPr>
              <a:t>Bejeweled</a:t>
            </a:r>
            <a:endParaRPr lang="en-HK" sz="76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HK" sz="1600" b="0" spc="0" dirty="0">
                <a:solidFill>
                  <a:schemeClr val="accent2">
                    <a:alpha val="70000"/>
                  </a:schemeClr>
                </a:solidFill>
              </a:rPr>
              <a:t>Adorned with beautiful jewel-toned colours that will transform your bathwater into a stunning work of art.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FED76-01E7-3642-9607-27023E8E396D}"/>
              </a:ext>
            </a:extLst>
          </p:cNvPr>
          <p:cNvSpPr txBox="1"/>
          <p:nvPr/>
        </p:nvSpPr>
        <p:spPr>
          <a:xfrm>
            <a:off x="10612265" y="5456230"/>
            <a:ext cx="14205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000" dirty="0">
                <a:solidFill>
                  <a:schemeClr val="bg1"/>
                </a:solidFill>
                <a:latin typeface="Inter Thin" panose="02000503000000020004" pitchFamily="2" charset="0"/>
                <a:ea typeface="Inter Thin" panose="02000503000000020004" pitchFamily="2" charset="0"/>
                <a:cs typeface="Helvetica Neue" panose="02000503000000020004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08372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athbom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62C91"/>
      </a:accent1>
      <a:accent2>
        <a:srgbClr val="D00082"/>
      </a:accent2>
      <a:accent3>
        <a:srgbClr val="003792"/>
      </a:accent3>
      <a:accent4>
        <a:srgbClr val="E9E2F4"/>
      </a:accent4>
      <a:accent5>
        <a:srgbClr val="FFDFF6"/>
      </a:accent5>
      <a:accent6>
        <a:srgbClr val="DFECF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4445</TotalTime>
  <Words>225</Words>
  <Application>Microsoft Macintosh PowerPoint</Application>
  <PresentationFormat>Widescreen</PresentationFormat>
  <Paragraphs>59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NeueHaasGroteskText Pro</vt:lpstr>
      <vt:lpstr>Calibri</vt:lpstr>
      <vt:lpstr>Inter Thin</vt:lpstr>
      <vt:lpstr>Office Theme</vt:lpstr>
      <vt:lpstr>Midnights</vt:lpstr>
      <vt:lpstr>Bath Bombs</vt:lpstr>
      <vt:lpstr>Bath Bombs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28</cp:revision>
  <dcterms:created xsi:type="dcterms:W3CDTF">2023-03-31T02:11:37Z</dcterms:created>
  <dcterms:modified xsi:type="dcterms:W3CDTF">2023-04-17T04:54:55Z</dcterms:modified>
</cp:coreProperties>
</file>